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>
                <a:solidFill>
                  <a:srgbClr val="0000FF"/>
                </a:solidFill>
              </a:rPr>
              <a:t>Breakout Session 3: Fleet Room </a:t>
            </a:r>
            <a:r>
              <a:rPr lang="en-GB" sz="3600" dirty="0" smtClean="0">
                <a:solidFill>
                  <a:srgbClr val="0000FF"/>
                </a:solidFill>
              </a:rPr>
              <a:t/>
            </a:r>
            <a:br>
              <a:rPr lang="en-GB" sz="3600" dirty="0" smtClean="0">
                <a:solidFill>
                  <a:srgbClr val="0000FF"/>
                </a:solidFill>
              </a:rPr>
            </a:br>
            <a:r>
              <a:rPr lang="en-GB" sz="3600" dirty="0" smtClean="0">
                <a:solidFill>
                  <a:srgbClr val="0000FF"/>
                </a:solidFill>
              </a:rPr>
              <a:t>Technology </a:t>
            </a:r>
            <a:r>
              <a:rPr lang="en-GB" sz="3600" dirty="0">
                <a:solidFill>
                  <a:srgbClr val="0000FF"/>
                </a:solidFill>
              </a:rPr>
              <a:t>and </a:t>
            </a:r>
            <a:r>
              <a:rPr lang="en-GB" sz="3600" dirty="0" smtClean="0">
                <a:solidFill>
                  <a:srgbClr val="0000FF"/>
                </a:solidFill>
              </a:rPr>
              <a:t>Innovation</a:t>
            </a:r>
            <a:br>
              <a:rPr lang="en-GB" sz="3600" dirty="0" smtClean="0">
                <a:solidFill>
                  <a:srgbClr val="0000FF"/>
                </a:solidFill>
              </a:rPr>
            </a:br>
            <a:r>
              <a:rPr lang="en-GB" sz="3600" dirty="0" smtClean="0">
                <a:solidFill>
                  <a:srgbClr val="0000FF"/>
                </a:solidFill>
              </a:rPr>
              <a:t>Chair: </a:t>
            </a:r>
            <a:r>
              <a:rPr lang="en-GB" sz="3600" dirty="0" smtClean="0">
                <a:solidFill>
                  <a:srgbClr val="0000FF"/>
                </a:solidFill>
              </a:rPr>
              <a:t>Jon </a:t>
            </a:r>
            <a:r>
              <a:rPr lang="en-GB" sz="3600" dirty="0">
                <a:solidFill>
                  <a:srgbClr val="0000FF"/>
                </a:solidFill>
              </a:rPr>
              <a:t>Munt, Assistant Head Teacher, Forest Hill</a:t>
            </a:r>
            <a:endParaRPr lang="en-GB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3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MathSpeak  2nd Annual Conference and Exhibition  Breakout Session 3: Fleet Room  Technology and Innovation Chair: Jon Munt, Assistant Head Teacher, Forest Hill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8</cp:revision>
  <dcterms:created xsi:type="dcterms:W3CDTF">2014-10-31T15:22:26Z</dcterms:created>
  <dcterms:modified xsi:type="dcterms:W3CDTF">2014-10-31T16:35:06Z</dcterms:modified>
</cp:coreProperties>
</file>